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71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96319" y="329308"/>
            <a:ext cx="3086292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4703" y="798973"/>
            <a:ext cx="802005" cy="503578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3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1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18028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1" y="798974"/>
            <a:ext cx="5301095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18028" y="798974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247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258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5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1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957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6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53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828178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1748" y="3205491"/>
            <a:ext cx="2423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63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996501" y="482171"/>
            <a:ext cx="3511387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8" y="1129513"/>
            <a:ext cx="3244935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240286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252420" cy="320123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25155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1281" y="3143605"/>
            <a:ext cx="324201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668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403400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8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6376" y="806246"/>
            <a:ext cx="5917679" cy="819335"/>
          </a:xfrm>
        </p:spPr>
        <p:txBody>
          <a:bodyPr/>
          <a:lstStyle/>
          <a:p>
            <a:pPr algn="ctr"/>
            <a:r>
              <a:rPr sz="2200" dirty="0">
                <a:solidFill>
                  <a:srgbClr val="000000"/>
                </a:solidFill>
                <a:latin typeface="Arial Rounded MT Bold"/>
              </a:rPr>
              <a:t>⚽  Football Player Market Value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>
              <a:defRPr sz="24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Infosys Springboard 6.0 Internship</a:t>
            </a:r>
          </a:p>
          <a:p>
            <a:r>
              <a:rPr lang="en-US" sz="2200" dirty="0">
                <a:solidFill>
                  <a:srgbClr val="000000"/>
                </a:solidFill>
                <a:latin typeface="Arial Rounded MT Bold"/>
              </a:rPr>
              <a:t>                      </a:t>
            </a:r>
            <a:r>
              <a:rPr sz="2200" dirty="0">
                <a:solidFill>
                  <a:srgbClr val="000000"/>
                </a:solidFill>
                <a:latin typeface="Arial Rounded MT Bold"/>
              </a:rPr>
              <a:t>By Abhinav Jha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>
                <a:solidFill>
                  <a:srgbClr val="000000"/>
                </a:solidFill>
                <a:latin typeface="Arial Rounded MT Bold"/>
              </a:rPr>
              <a:t>🏆  Business Impact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ctr"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This predictive system empowers: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Clubs to evaluate transfer targets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Financial analysts to assess squad value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Fantasy platforms to set realistic player prices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Agents to negotiate data-driven contracts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Startups and researchers to explore sports AI innovation.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>
                <a:solidFill>
                  <a:srgbClr val="000000"/>
                </a:solidFill>
                <a:latin typeface="Arial Rounded MT Bold"/>
              </a:rPr>
              <a:t>📈  Model Results &amp;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The tuned ensemble achieved sub-0.100 RMSE on validation, reflecting near-accurate market predictions.</a:t>
            </a:r>
          </a:p>
          <a:p>
            <a:pPr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Performance visualization highlighted the impact of injury frequency and public sentiment on valuation trends.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 dirty="0">
                <a:solidFill>
                  <a:srgbClr val="000000"/>
                </a:solidFill>
                <a:latin typeface="Arial Rounded MT Bold"/>
              </a:rPr>
              <a:t>💡  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The hybrid deep learning model successfully integrates temporal and contextual data to forecast football player market values with high reliability.</a:t>
            </a:r>
          </a:p>
          <a:p>
            <a:pPr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Future improvements may include real-time updates and integration of additional behavioural metrics.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2B8A-FB19-A3EC-0D87-F47B103D9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6950" y="123620"/>
            <a:ext cx="6571343" cy="1049235"/>
          </a:xfrm>
        </p:spPr>
        <p:txBody>
          <a:bodyPr/>
          <a:lstStyle/>
          <a:p>
            <a:r>
              <a:rPr lang="en-US" sz="3200" dirty="0">
                <a:solidFill>
                  <a:srgbClr val="000000"/>
                </a:solidFill>
                <a:latin typeface="Arial Rounded MT Bold"/>
              </a:rPr>
              <a:t>deployment video</a:t>
            </a:r>
            <a:endParaRPr lang="en-IN" dirty="0"/>
          </a:p>
        </p:txBody>
      </p:sp>
      <p:pic>
        <p:nvPicPr>
          <p:cNvPr id="10" name="Picture 2" descr="Deployment free icon">
            <a:extLst>
              <a:ext uri="{FF2B5EF4-FFF2-40B4-BE49-F238E27FC236}">
                <a16:creationId xmlns:a16="http://schemas.microsoft.com/office/drawing/2014/main" id="{1682B62D-56E1-D174-4188-58ECE2D1D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43" y="0"/>
            <a:ext cx="800540" cy="80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C0FB4-011B-6763-B52E-4B5CCBC83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09C1F943-ACFC-1D1B-5FE1-BBBCE7A2F7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7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00539"/>
            <a:ext cx="9144000" cy="52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29"/>
    </mc:Choice>
    <mc:Fallback xmlns="">
      <p:transition spd="slow" advTm="23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1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>
                <a:solidFill>
                  <a:srgbClr val="000000"/>
                </a:solidFill>
                <a:latin typeface="Arial Rounded MT Bold"/>
              </a:rPr>
              <a:t>🙏  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For your attention and interest in this project.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>
                <a:solidFill>
                  <a:srgbClr val="000000"/>
                </a:solidFill>
                <a:latin typeface="Arial Rounded MT Bold"/>
              </a:rPr>
              <a:t>🧠  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Determining a football player’s market value is complex, as it depends on performance statistics, injury history, and social influence. Conventional static models often fail to capture these evolving factors, necessitating a dynamic deep learning approach to better model player value progression.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>
                <a:solidFill>
                  <a:srgbClr val="000000"/>
                </a:solidFill>
                <a:latin typeface="Arial Rounded MT Bold"/>
              </a:rPr>
              <a:t>📊  Research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An LSTM-based sequential deep learning architecture will more effectively model time-dependent player valuation trends compared to traditional static ensemble models like XGBoost.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 dirty="0">
                <a:solidFill>
                  <a:srgbClr val="000000"/>
                </a:solidFill>
                <a:latin typeface="Arial Rounded MT Bold"/>
              </a:rPr>
              <a:t>🧹  Week 1 – Data Collection &amp; Exploration</a:t>
            </a:r>
            <a:r>
              <a:rPr lang="en-US" sz="2200" dirty="0">
                <a:solidFill>
                  <a:srgbClr val="000000"/>
                </a:solidFill>
                <a:latin typeface="Arial Rounded MT Bold"/>
              </a:rPr>
              <a:t> </a:t>
            </a:r>
            <a:r>
              <a:rPr lang="en-US" sz="2200" dirty="0">
                <a:solidFill>
                  <a:srgbClr val="FFFF00"/>
                </a:solidFill>
              </a:rPr>
              <a:t>🔍</a:t>
            </a:r>
            <a:endParaRPr sz="2200" dirty="0">
              <a:solidFill>
                <a:srgbClr val="000000"/>
              </a:solidFill>
              <a:latin typeface="Arial Rounded MT 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ctr"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Gathered multi-source datasets to ensure holistic coverage: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 Performance Data – </a:t>
            </a:r>
            <a:r>
              <a:rPr sz="2200" dirty="0" err="1">
                <a:solidFill>
                  <a:srgbClr val="000000"/>
                </a:solidFill>
                <a:latin typeface="Arial Rounded MT Bold"/>
              </a:rPr>
              <a:t>StatsBomb</a:t>
            </a:r>
            <a:r>
              <a:rPr sz="2200" dirty="0">
                <a:solidFill>
                  <a:srgbClr val="000000"/>
                </a:solidFill>
                <a:latin typeface="Arial Rounded MT Bold"/>
              </a:rPr>
              <a:t> Open Data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 Injury History – Kaggle Datasets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 Public Sentiment – Twitter and Reddit APIs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 Market Transactions – </a:t>
            </a:r>
            <a:r>
              <a:rPr sz="2200" dirty="0" err="1">
                <a:solidFill>
                  <a:srgbClr val="000000"/>
                </a:solidFill>
                <a:latin typeface="Arial Rounded MT Bold"/>
              </a:rPr>
              <a:t>Transfermarkt</a:t>
            </a:r>
            <a:r>
              <a:rPr sz="2200" dirty="0">
                <a:solidFill>
                  <a:srgbClr val="000000"/>
                </a:solidFill>
                <a:latin typeface="Arial Rounded MT Bold"/>
              </a:rPr>
              <a:t> Data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This comprehensive data set captures both quantitative and qualitative player aspects.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>
                <a:solidFill>
                  <a:srgbClr val="000000"/>
                </a:solidFill>
                <a:latin typeface="Arial Rounded MT Bold"/>
              </a:rPr>
              <a:t>🤖  Weeks 2–4 – Data Cleaning &amp; Feature Engineering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Processed and normalized data across diverse sources to ensure identity consistency.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Cleaned over 200,000 performance records and 180,000 player details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Merged injury data with 70% match rate</a:t>
            </a:r>
          </a:p>
          <a:p>
            <a:pPr>
              <a:defRPr sz="2000"/>
            </a:pPr>
            <a:r>
              <a:rPr sz="2200" dirty="0">
                <a:solidFill>
                  <a:srgbClr val="000000"/>
                </a:solidFill>
                <a:latin typeface="Arial Rounded MT Bold"/>
              </a:rPr>
              <a:t>Engineered 90,000+ training-ready records with sentiment and performance metrics.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>
                <a:solidFill>
                  <a:srgbClr val="000000"/>
                </a:solidFill>
                <a:latin typeface="Arial Rounded MT Bold"/>
              </a:rPr>
              <a:t>🧩  Week 5 – Model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ctr"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Developed a multivariate LSTM baseline using key features such as xG, assists, and injury counts.</a:t>
            </a:r>
          </a:p>
          <a:p>
            <a:pPr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A 3-step temporal window enabled learning of player performance trajectories.</a:t>
            </a:r>
          </a:p>
          <a:p>
            <a:pPr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Baseline validation yielded a normalized RMSE of 0.3334, forming the benchmark for tuning.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>
                <a:solidFill>
                  <a:srgbClr val="000000"/>
                </a:solidFill>
                <a:latin typeface="Arial Rounded MT Bold"/>
              </a:rPr>
              <a:t>🔧  Week 6 – Model Comparison &amp; Ensemble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Compared sequential (LSTM) and static (XGBoost ensemble) models.</a:t>
            </a:r>
          </a:p>
          <a:p>
            <a:pPr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Although the ensemble model performed competitively, the LSTM better captured temporal evolution.</a:t>
            </a:r>
          </a:p>
          <a:p>
            <a:pPr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The RMSE of 0.3334 was used as the optimization target for hybrid tuning.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>
                <a:solidFill>
                  <a:srgbClr val="000000"/>
                </a:solidFill>
                <a:latin typeface="Arial Rounded MT Bold"/>
              </a:rPr>
              <a:t>💻  Week 7 – Hyperparameter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Applied dropout regularization and refined learning rates using grid search.</a:t>
            </a:r>
          </a:p>
          <a:p>
            <a:pPr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The final model combined LSTM and XGBoost predictions, achieving optimal balance between temporal sensitivity and static robustness (RMSE = 0.3334).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sz="2200">
                <a:solidFill>
                  <a:srgbClr val="000000"/>
                </a:solidFill>
                <a:latin typeface="Arial Rounded MT Bold"/>
              </a:rPr>
              <a:t>💼  Week 8 – Deployment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Backend: Python (Keras/TensorFlow)</a:t>
            </a:r>
          </a:p>
          <a:p>
            <a:pPr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Frontend: Streamlit Dashboard</a:t>
            </a:r>
          </a:p>
          <a:p>
            <a:pPr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Output: Ensemble model predicting mean market value (LSTM + XGBoost)</a:t>
            </a:r>
          </a:p>
          <a:p>
            <a:pPr>
              <a:defRPr sz="2000"/>
            </a:pPr>
            <a:r>
              <a:rPr sz="2200">
                <a:solidFill>
                  <a:srgbClr val="000000"/>
                </a:solidFill>
                <a:latin typeface="Arial Rounded MT Bold"/>
              </a:rPr>
              <a:t>Ensured results transparency with sentiment, player age, and dual-currency display (USD &amp; INR).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58</TotalTime>
  <Words>507</Words>
  <Application>Microsoft Office PowerPoint</Application>
  <PresentationFormat>On-screen Show (4:3)</PresentationFormat>
  <Paragraphs>51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Gill Sans MT</vt:lpstr>
      <vt:lpstr>Arial Rounded MT Bold</vt:lpstr>
      <vt:lpstr>Gallery</vt:lpstr>
      <vt:lpstr>⚽  Football Player Market Value Prediction</vt:lpstr>
      <vt:lpstr>🧠  Problem Statement</vt:lpstr>
      <vt:lpstr>📊  Research Hypothesis</vt:lpstr>
      <vt:lpstr>🧹  Week 1 – Data Collection &amp; Exploration 🔍</vt:lpstr>
      <vt:lpstr>🤖  Weeks 2–4 – Data Cleaning &amp; Feature Engineering</vt:lpstr>
      <vt:lpstr>🧩  Week 5 – Model Development</vt:lpstr>
      <vt:lpstr>🔧  Week 6 – Model Comparison &amp; Ensemble Design</vt:lpstr>
      <vt:lpstr>💻  Week 7 – Hyperparameter Optimization</vt:lpstr>
      <vt:lpstr>💼  Week 8 – Deployment Architecture</vt:lpstr>
      <vt:lpstr>🏆  Business Impact</vt:lpstr>
      <vt:lpstr>📈  Model Results &amp; Insights</vt:lpstr>
      <vt:lpstr>💡  Conclusion</vt:lpstr>
      <vt:lpstr>deployment video</vt:lpstr>
      <vt:lpstr>🙏  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⚽  Football Player Market Value Prediction</dc:title>
  <dc:subject/>
  <dc:creator/>
  <cp:keywords/>
  <dc:description>generated using python-pptx</dc:description>
  <cp:lastModifiedBy>Abhinav Jha</cp:lastModifiedBy>
  <cp:revision>12</cp:revision>
  <dcterms:created xsi:type="dcterms:W3CDTF">2013-01-27T09:14:16Z</dcterms:created>
  <dcterms:modified xsi:type="dcterms:W3CDTF">2025-10-10T10:36:49Z</dcterms:modified>
  <cp:category/>
</cp:coreProperties>
</file>